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</p:sldMasterIdLst>
  <p:sldIdLst>
    <p:sldId id="319" r:id="rId2"/>
  </p:sldIdLst>
  <p:sldSz cx="10691813" cy="7559675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a Töcker" initials="LT" lastIdx="1" clrIdx="0">
    <p:extLst>
      <p:ext uri="{19B8F6BF-5375-455C-9EA6-DF929625EA0E}">
        <p15:presenceInfo xmlns:p15="http://schemas.microsoft.com/office/powerpoint/2012/main" userId="S-1-5-21-3783162374-765496694-549105625-186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244A"/>
    <a:srgbClr val="6BCBDE"/>
    <a:srgbClr val="66C3A8"/>
    <a:srgbClr val="F5DF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405"/>
  </p:normalViewPr>
  <p:slideViewPr>
    <p:cSldViewPr snapToGrid="0" snapToObjects="1">
      <p:cViewPr varScale="1">
        <p:scale>
          <a:sx n="75" d="100"/>
          <a:sy n="75" d="100"/>
        </p:scale>
        <p:origin x="1301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1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55" indent="0" algn="ctr">
              <a:buNone/>
              <a:defRPr sz="2205"/>
            </a:lvl2pPr>
            <a:lvl3pPr marL="1007909" indent="0" algn="ctr">
              <a:buNone/>
              <a:defRPr sz="1984"/>
            </a:lvl3pPr>
            <a:lvl4pPr marL="1511864" indent="0" algn="ctr">
              <a:buNone/>
              <a:defRPr sz="1764"/>
            </a:lvl4pPr>
            <a:lvl5pPr marL="2015818" indent="0" algn="ctr">
              <a:buNone/>
              <a:defRPr sz="1764"/>
            </a:lvl5pPr>
            <a:lvl6pPr marL="2519773" indent="0" algn="ctr">
              <a:buNone/>
              <a:defRPr sz="1764"/>
            </a:lvl6pPr>
            <a:lvl7pPr marL="3023727" indent="0" algn="ctr">
              <a:buNone/>
              <a:defRPr sz="1764"/>
            </a:lvl7pPr>
            <a:lvl8pPr marL="3527682" indent="0" algn="ctr">
              <a:buNone/>
              <a:defRPr sz="1764"/>
            </a:lvl8pPr>
            <a:lvl9pPr marL="4031636" indent="0" algn="ctr">
              <a:buNone/>
              <a:defRPr sz="1764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11/04/2025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83276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11/04/2025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514697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0" y="402484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4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11/04/2025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601721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11/04/2025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8048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55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09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86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1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77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727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68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63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11/04/2025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356692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11/04/2025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6363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55" indent="0">
              <a:buNone/>
              <a:defRPr sz="2205" b="1"/>
            </a:lvl2pPr>
            <a:lvl3pPr marL="1007909" indent="0">
              <a:buNone/>
              <a:defRPr sz="1984" b="1"/>
            </a:lvl3pPr>
            <a:lvl4pPr marL="1511864" indent="0">
              <a:buNone/>
              <a:defRPr sz="1764" b="1"/>
            </a:lvl4pPr>
            <a:lvl5pPr marL="2015818" indent="0">
              <a:buNone/>
              <a:defRPr sz="1764" b="1"/>
            </a:lvl5pPr>
            <a:lvl6pPr marL="2519773" indent="0">
              <a:buNone/>
              <a:defRPr sz="1764" b="1"/>
            </a:lvl6pPr>
            <a:lvl7pPr marL="3023727" indent="0">
              <a:buNone/>
              <a:defRPr sz="1764" b="1"/>
            </a:lvl7pPr>
            <a:lvl8pPr marL="3527682" indent="0">
              <a:buNone/>
              <a:defRPr sz="1764" b="1"/>
            </a:lvl8pPr>
            <a:lvl9pPr marL="4031636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2" y="1853172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55" indent="0">
              <a:buNone/>
              <a:defRPr sz="2205" b="1"/>
            </a:lvl2pPr>
            <a:lvl3pPr marL="1007909" indent="0">
              <a:buNone/>
              <a:defRPr sz="1984" b="1"/>
            </a:lvl3pPr>
            <a:lvl4pPr marL="1511864" indent="0">
              <a:buNone/>
              <a:defRPr sz="1764" b="1"/>
            </a:lvl4pPr>
            <a:lvl5pPr marL="2015818" indent="0">
              <a:buNone/>
              <a:defRPr sz="1764" b="1"/>
            </a:lvl5pPr>
            <a:lvl6pPr marL="2519773" indent="0">
              <a:buNone/>
              <a:defRPr sz="1764" b="1"/>
            </a:lvl6pPr>
            <a:lvl7pPr marL="3023727" indent="0">
              <a:buNone/>
              <a:defRPr sz="1764" b="1"/>
            </a:lvl7pPr>
            <a:lvl8pPr marL="3527682" indent="0">
              <a:buNone/>
              <a:defRPr sz="1764" b="1"/>
            </a:lvl8pPr>
            <a:lvl9pPr marL="4031636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2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11/04/2025</a:t>
            </a:fld>
            <a:endParaRPr lang="en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864038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11/04/2025</a:t>
            </a:fld>
            <a:endParaRPr lang="en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55392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11/04/2025</a:t>
            </a:fld>
            <a:endParaRPr lang="en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944536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6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55" indent="0">
              <a:buNone/>
              <a:defRPr sz="1543"/>
            </a:lvl2pPr>
            <a:lvl3pPr marL="1007909" indent="0">
              <a:buNone/>
              <a:defRPr sz="1323"/>
            </a:lvl3pPr>
            <a:lvl4pPr marL="1511864" indent="0">
              <a:buNone/>
              <a:defRPr sz="1102"/>
            </a:lvl4pPr>
            <a:lvl5pPr marL="2015818" indent="0">
              <a:buNone/>
              <a:defRPr sz="1102"/>
            </a:lvl5pPr>
            <a:lvl6pPr marL="2519773" indent="0">
              <a:buNone/>
              <a:defRPr sz="1102"/>
            </a:lvl6pPr>
            <a:lvl7pPr marL="3023727" indent="0">
              <a:buNone/>
              <a:defRPr sz="1102"/>
            </a:lvl7pPr>
            <a:lvl8pPr marL="3527682" indent="0">
              <a:buNone/>
              <a:defRPr sz="1102"/>
            </a:lvl8pPr>
            <a:lvl9pPr marL="4031636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11/04/2025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41182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6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55" indent="0">
              <a:buNone/>
              <a:defRPr sz="3086"/>
            </a:lvl2pPr>
            <a:lvl3pPr marL="1007909" indent="0">
              <a:buNone/>
              <a:defRPr sz="2646"/>
            </a:lvl3pPr>
            <a:lvl4pPr marL="1511864" indent="0">
              <a:buNone/>
              <a:defRPr sz="2205"/>
            </a:lvl4pPr>
            <a:lvl5pPr marL="2015818" indent="0">
              <a:buNone/>
              <a:defRPr sz="2205"/>
            </a:lvl5pPr>
            <a:lvl6pPr marL="2519773" indent="0">
              <a:buNone/>
              <a:defRPr sz="2205"/>
            </a:lvl6pPr>
            <a:lvl7pPr marL="3023727" indent="0">
              <a:buNone/>
              <a:defRPr sz="2205"/>
            </a:lvl7pPr>
            <a:lvl8pPr marL="3527682" indent="0">
              <a:buNone/>
              <a:defRPr sz="2205"/>
            </a:lvl8pPr>
            <a:lvl9pPr marL="4031636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55" indent="0">
              <a:buNone/>
              <a:defRPr sz="1543"/>
            </a:lvl2pPr>
            <a:lvl3pPr marL="1007909" indent="0">
              <a:buNone/>
              <a:defRPr sz="1323"/>
            </a:lvl3pPr>
            <a:lvl4pPr marL="1511864" indent="0">
              <a:buNone/>
              <a:defRPr sz="1102"/>
            </a:lvl4pPr>
            <a:lvl5pPr marL="2015818" indent="0">
              <a:buNone/>
              <a:defRPr sz="1102"/>
            </a:lvl5pPr>
            <a:lvl6pPr marL="2519773" indent="0">
              <a:buNone/>
              <a:defRPr sz="1102"/>
            </a:lvl6pPr>
            <a:lvl7pPr marL="3023727" indent="0">
              <a:buNone/>
              <a:defRPr sz="1102"/>
            </a:lvl7pPr>
            <a:lvl8pPr marL="3527682" indent="0">
              <a:buNone/>
              <a:defRPr sz="1102"/>
            </a:lvl8pPr>
            <a:lvl9pPr marL="4031636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11/04/2025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0293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MK" smtClean="0"/>
              <a:t>11/04/2025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1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56243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09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77" indent="-251977" algn="l" defTabSz="1007909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31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886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841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795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750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704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659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613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55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09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864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18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773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727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682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636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2CEF18-79B9-5FF5-88DB-AA96ECC05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11B08F5-2A19-F6DF-E514-E9C96F2C6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436" y="1488124"/>
            <a:ext cx="6986856" cy="69868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0F6A45A-30E1-9106-9934-6096630F1E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211" y="-1680635"/>
            <a:ext cx="3494452" cy="35010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E1D448D-8843-4F7C-F6CF-7327CBCE7C0A}"/>
              </a:ext>
            </a:extLst>
          </p:cNvPr>
          <p:cNvSpPr txBox="1"/>
          <p:nvPr/>
        </p:nvSpPr>
        <p:spPr>
          <a:xfrm>
            <a:off x="876807" y="2196175"/>
            <a:ext cx="67629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z-Cyrl-AZ" sz="8000" b="1" i="0" u="none" strike="noStrike" kern="1200" cap="none" spc="0" normalizeH="0" baseline="0" noProof="0" dirty="0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Паркури за иднината</a:t>
            </a:r>
            <a:endParaRPr kumimoji="0" lang="de-DE" sz="8000" b="1" i="0" u="none" strike="noStrike" kern="1200" cap="none" spc="0" normalizeH="0" baseline="0" noProof="0" dirty="0">
              <a:ln>
                <a:noFill/>
              </a:ln>
              <a:solidFill>
                <a:srgbClr val="F5DF4D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98D3FA3-FE79-3271-C8EF-B32D24A4D75A}"/>
              </a:ext>
            </a:extLst>
          </p:cNvPr>
          <p:cNvSpPr txBox="1"/>
          <p:nvPr/>
        </p:nvSpPr>
        <p:spPr>
          <a:xfrm>
            <a:off x="876807" y="4750720"/>
            <a:ext cx="508584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Добредојдовте на Паркурите за иднината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!</a:t>
            </a:r>
          </a:p>
        </p:txBody>
      </p:sp>
      <p:pic>
        <p:nvPicPr>
          <p:cNvPr id="8" name="Grafik 7" descr="Ein Bild, das Text, Screenshot, Uhr, Schrift enthält.&#10;&#10;KI-generierte Inhalte können fehlerhaft sein.">
            <a:extLst>
              <a:ext uri="{FF2B5EF4-FFF2-40B4-BE49-F238E27FC236}">
                <a16:creationId xmlns:a16="http://schemas.microsoft.com/office/drawing/2014/main" id="{4FC2C73F-CB41-F938-0A91-8786B0432A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6129111"/>
            <a:ext cx="10691813" cy="1430564"/>
          </a:xfrm>
          <a:prstGeom prst="rect">
            <a:avLst/>
          </a:prstGeom>
          <a:solidFill>
            <a:srgbClr val="BB244A"/>
          </a:solidFill>
        </p:spPr>
      </p:pic>
    </p:spTree>
    <p:extLst>
      <p:ext uri="{BB962C8B-B14F-4D97-AF65-F5344CB8AC3E}">
        <p14:creationId xmlns:p14="http://schemas.microsoft.com/office/powerpoint/2010/main" val="35351898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9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TT Fors Bold</vt:lpstr>
      <vt:lpstr>Calibri Light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Stefani Prenkova</cp:lastModifiedBy>
  <cp:revision>80</cp:revision>
  <cp:lastPrinted>2025-07-31T10:07:39Z</cp:lastPrinted>
  <dcterms:created xsi:type="dcterms:W3CDTF">2025-01-17T12:37:01Z</dcterms:created>
  <dcterms:modified xsi:type="dcterms:W3CDTF">2025-11-04T09:01:49Z</dcterms:modified>
</cp:coreProperties>
</file>